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7"/>
  </p:notesMasterIdLst>
  <p:sldIdLst>
    <p:sldId id="316" r:id="rId2"/>
    <p:sldId id="325" r:id="rId3"/>
    <p:sldId id="340" r:id="rId4"/>
    <p:sldId id="341" r:id="rId5"/>
    <p:sldId id="342" r:id="rId6"/>
    <p:sldId id="322" r:id="rId7"/>
    <p:sldId id="343" r:id="rId8"/>
    <p:sldId id="336" r:id="rId9"/>
    <p:sldId id="328" r:id="rId10"/>
    <p:sldId id="346" r:id="rId11"/>
    <p:sldId id="345" r:id="rId12"/>
    <p:sldId id="320" r:id="rId13"/>
    <p:sldId id="344" r:id="rId14"/>
    <p:sldId id="347" r:id="rId15"/>
    <p:sldId id="335" r:id="rId16"/>
  </p:sldIdLst>
  <p:sldSz cx="12192000" cy="6858000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2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CAC94-3E75-4D1E-84AB-43364EE57BF5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458A6-DC2B-4686-ACCE-2AEE3B1738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231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458A6-DC2B-4686-ACCE-2AEE3B1738F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4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458A6-DC2B-4686-ACCE-2AEE3B1738F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6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458A6-DC2B-4686-ACCE-2AEE3B1738F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31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375930"/>
      </p:ext>
    </p:extLst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136337"/>
      </p:ext>
    </p:extLst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610803"/>
      </p:ext>
    </p:extLst>
  </p:cSld>
  <p:clrMapOvr>
    <a:masterClrMapping/>
  </p:clrMapOvr>
  <p:transition spd="slow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7194504"/>
      </p:ext>
    </p:extLst>
  </p:cSld>
  <p:clrMapOvr>
    <a:masterClrMapping/>
  </p:clrMapOvr>
  <p:transition spd="slow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703760"/>
      </p:ext>
    </p:extLst>
  </p:cSld>
  <p:clrMapOvr>
    <a:masterClrMapping/>
  </p:clrMapOvr>
  <p:transition spd="slow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453484"/>
      </p:ext>
    </p:extLst>
  </p:cSld>
  <p:clrMapOvr>
    <a:masterClrMapping/>
  </p:clrMapOvr>
  <p:transition spd="slow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860181"/>
      </p:ext>
    </p:extLst>
  </p:cSld>
  <p:clrMapOvr>
    <a:masterClrMapping/>
  </p:clrMapOvr>
  <p:transition spd="slow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102299"/>
      </p:ext>
    </p:extLst>
  </p:cSld>
  <p:clrMapOvr>
    <a:masterClrMapping/>
  </p:clrMapOvr>
  <p:transition spd="slow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21880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907677"/>
      </p:ext>
    </p:extLst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451837"/>
      </p:ext>
    </p:extLst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773269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153828"/>
      </p:ext>
    </p:extLst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24894"/>
      </p:ext>
    </p:extLst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893266"/>
      </p:ext>
    </p:extLst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001738"/>
      </p:ext>
    </p:extLst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096643"/>
      </p:ext>
    </p:extLst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AD96-E44E-434E-8CF2-B47F96ACD39E}" type="datetimeFigureOut">
              <a:rPr lang="pl-PL" smtClean="0"/>
              <a:pPr/>
              <a:t>2018-05-09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5BD16-1C73-43C4-A3D5-00879F30A7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49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ransition spd="slow">
    <p:diamond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6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20" y="1437501"/>
            <a:ext cx="9489989" cy="533811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498309" y="514171"/>
            <a:ext cx="71574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Witamy na konferencji </a:t>
            </a:r>
            <a:endParaRPr lang="pl-PL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24534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495">
            <a:off x="278354" y="2529821"/>
            <a:ext cx="5688632" cy="379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466">
            <a:off x="5974212" y="2711306"/>
            <a:ext cx="5684848" cy="3440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2969134" y="747806"/>
            <a:ext cx="9053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NOCNE PŁYWANIE W PARKU WODNYM SIEDLCE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 23/24 CZERWCA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22:00-6:00</a:t>
            </a:r>
            <a:endParaRPr lang="pl-P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276675"/>
      </p:ext>
    </p:extLst>
  </p:cSld>
  <p:clrMapOvr>
    <a:masterClrMapping/>
  </p:clrMapOvr>
  <p:transition spd="slow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60" y="2347568"/>
            <a:ext cx="5733536" cy="3815333"/>
          </a:xfrm>
        </p:spPr>
      </p:pic>
      <p:sp>
        <p:nvSpPr>
          <p:cNvPr id="6" name="Prostokąt 5"/>
          <p:cNvSpPr/>
          <p:nvPr/>
        </p:nvSpPr>
        <p:spPr>
          <a:xfrm>
            <a:off x="0" y="110782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Obiekty Agencji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Rozwoju Miasta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Siedlce,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ajęcia ruchowe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lekkoatletyka,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basenie z instruktorem,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tężni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solankowej,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ręgielnia,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kino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Jednodniowa wycieczka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Warszawy,</a:t>
            </a:r>
          </a:p>
          <a:p>
            <a:pPr algn="just"/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programie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in.: </a:t>
            </a:r>
            <a:endParaRPr lang="pl-PL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„Żywa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lekcja historii” w Warowni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Jomsborg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zwiedzanie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wystawy plenerowej sprzętu wojskowego na terenie Muzeum Wojska Polskiego,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Trampolin Hangar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646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890054" y="5273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C00000"/>
                </a:solidFill>
                <a:latin typeface="Titillium Web"/>
              </a:rPr>
              <a:t>Stacjonarne Półkolonie na sportowo dla dzieci </a:t>
            </a:r>
            <a:br>
              <a:rPr lang="pl-PL" b="1" dirty="0">
                <a:solidFill>
                  <a:srgbClr val="C00000"/>
                </a:solidFill>
                <a:latin typeface="Titillium Web"/>
              </a:rPr>
            </a:br>
            <a:r>
              <a:rPr lang="pl-PL" b="1" dirty="0">
                <a:solidFill>
                  <a:srgbClr val="C00000"/>
                </a:solidFill>
                <a:latin typeface="Titillium Web"/>
              </a:rPr>
              <a:t>w wieku 6-12 lat </a:t>
            </a:r>
          </a:p>
        </p:txBody>
      </p:sp>
      <p:sp>
        <p:nvSpPr>
          <p:cNvPr id="8" name="Prostokąt 7"/>
          <p:cNvSpPr/>
          <p:nvPr/>
        </p:nvSpPr>
        <p:spPr>
          <a:xfrm>
            <a:off x="6680887" y="13784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Turnusy: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turnus: 25 – 29 czerwca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turnus: 9 – 13 lipca 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Prostokąt 8"/>
          <p:cNvSpPr/>
          <p:nvPr/>
        </p:nvSpPr>
        <p:spPr>
          <a:xfrm>
            <a:off x="131806" y="58397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Informacje </a:t>
            </a:r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zapisy – Ośrodek Sportu, ul. Prusa 6, tel. 25 644 14 41 wew. 102 - Małgorzata </a:t>
            </a: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Stefaniak</a:t>
            </a:r>
            <a:endParaRPr lang="pl-PL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59962"/>
      </p:ext>
    </p:extLst>
  </p:cSld>
  <p:clrMapOvr>
    <a:masterClrMapping/>
  </p:clrMapOvr>
  <p:transition spd="slow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4" y="192154"/>
            <a:ext cx="5397050" cy="3201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3" y="3688912"/>
            <a:ext cx="5397051" cy="303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268448" y="5131079"/>
            <a:ext cx="4308193" cy="135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Cykl plenerowych pokazów filmowych na dużym ekranie w samym centrum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miasta.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Leżaki,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popcorn i światowe hity to pomysł na udany letni wieczór dla każdego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kinomana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9901" y="6328138"/>
            <a:ext cx="512099" cy="52735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2310678"/>
            <a:ext cx="15183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 lipca </a:t>
            </a:r>
          </a:p>
          <a:p>
            <a:pPr algn="ctr"/>
            <a:r>
              <a:rPr lang="pl-PL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 lipca</a:t>
            </a:r>
          </a:p>
          <a:p>
            <a:pPr algn="ctr"/>
            <a:r>
              <a:rPr lang="pl-PL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27 lipca</a:t>
            </a:r>
          </a:p>
          <a:p>
            <a:pPr algn="ctr"/>
            <a:r>
              <a:rPr lang="pl-PL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3 sierpnia</a:t>
            </a:r>
            <a:endParaRPr lang="pl-PL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6408" y="1319267"/>
            <a:ext cx="63690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Hollywoodzkie Kino Plenerowe </a:t>
            </a:r>
            <a:endParaRPr lang="pl-PL" sz="3200" b="1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11" y="2010599"/>
            <a:ext cx="4151273" cy="2766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251990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84" y="520007"/>
            <a:ext cx="3430515" cy="310742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28" y="520007"/>
            <a:ext cx="5333358" cy="3615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45" y="4449784"/>
            <a:ext cx="3347829" cy="2198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4" y="4368222"/>
            <a:ext cx="3393989" cy="2223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79901" y="6328138"/>
            <a:ext cx="512099" cy="52735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-747971" y="1414918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b="1" dirty="0"/>
              <a:t>Największa impreza biegowa w regionie</a:t>
            </a:r>
            <a:r>
              <a:rPr lang="pl-PL" sz="1400" b="1" dirty="0" smtClean="0"/>
              <a:t>!</a:t>
            </a:r>
            <a:br>
              <a:rPr lang="pl-PL" sz="1400" b="1" dirty="0" smtClean="0"/>
            </a:br>
            <a:r>
              <a:rPr lang="pl-PL" sz="1400" b="1" dirty="0" smtClean="0"/>
              <a:t> *Półmaraton</a:t>
            </a:r>
            <a:endParaRPr lang="pl-PL" sz="1400" b="1" dirty="0"/>
          </a:p>
          <a:p>
            <a:pPr algn="ctr"/>
            <a:r>
              <a:rPr lang="pl-PL" sz="1400" b="1" dirty="0" smtClean="0"/>
              <a:t>*5km,</a:t>
            </a:r>
          </a:p>
          <a:p>
            <a:pPr algn="ctr"/>
            <a:r>
              <a:rPr lang="pl-PL" sz="1400" b="1" dirty="0" smtClean="0"/>
              <a:t>*</a:t>
            </a:r>
            <a:r>
              <a:rPr lang="pl-PL" sz="1400" b="1" dirty="0" err="1" smtClean="0"/>
              <a:t>Nordic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Walking</a:t>
            </a:r>
            <a:r>
              <a:rPr lang="pl-PL" sz="1400" b="1" dirty="0" smtClean="0"/>
              <a:t>,</a:t>
            </a:r>
          </a:p>
          <a:p>
            <a:pPr algn="ctr"/>
            <a:r>
              <a:rPr lang="pl-PL" sz="1400" b="1" dirty="0" smtClean="0"/>
              <a:t>*Biegi dla dzieci,</a:t>
            </a:r>
            <a:br>
              <a:rPr lang="pl-PL" sz="1400" b="1" dirty="0" smtClean="0"/>
            </a:br>
            <a:r>
              <a:rPr lang="pl-PL" sz="1400" b="1" dirty="0" smtClean="0"/>
              <a:t>*Finał cyklu Grand Prix Traktu Brzeskiego</a:t>
            </a:r>
            <a:endParaRPr lang="pl-PL" sz="1400" b="1" dirty="0"/>
          </a:p>
          <a:p>
            <a:pPr algn="ctr"/>
            <a:r>
              <a:rPr lang="pl-PL" sz="1400" b="1" dirty="0"/>
              <a:t>Zagraniczni biegacze, m.in. z Białorusi, 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 smtClean="0"/>
              <a:t>Ukrainy</a:t>
            </a:r>
            <a:r>
              <a:rPr lang="pl-PL" sz="1400" b="1" dirty="0"/>
              <a:t>, Francji, Kenii czy USA</a:t>
            </a:r>
          </a:p>
          <a:p>
            <a:pPr algn="ctr"/>
            <a:r>
              <a:rPr lang="pl-PL" sz="1400" b="1" dirty="0"/>
              <a:t> tłumy kibiców !</a:t>
            </a:r>
          </a:p>
          <a:p>
            <a:pPr algn="ctr"/>
            <a:r>
              <a:rPr lang="pl-PL" sz="1400" b="1" dirty="0"/>
              <a:t>świetna zabawa !</a:t>
            </a:r>
          </a:p>
          <a:p>
            <a:pPr algn="ctr"/>
            <a:r>
              <a:rPr lang="pl-PL" sz="1400" b="1" dirty="0"/>
              <a:t>ogromne emocje </a:t>
            </a:r>
            <a:r>
              <a:rPr lang="pl-PL" sz="1400" b="1" dirty="0" smtClean="0"/>
              <a:t>!</a:t>
            </a:r>
            <a:endParaRPr lang="pl-PL" sz="1400" b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" y="166711"/>
            <a:ext cx="2221869" cy="93318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45" y="4494192"/>
            <a:ext cx="3169306" cy="2153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8758333" y="-154801"/>
            <a:ext cx="18473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pl-PL" sz="54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8169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4" y="2116065"/>
            <a:ext cx="6128950" cy="4497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4" y="2116065"/>
            <a:ext cx="5676572" cy="4497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499655" y="1151638"/>
            <a:ext cx="6236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C00000"/>
                </a:solidFill>
              </a:rPr>
              <a:t>Treningi </a:t>
            </a:r>
            <a:r>
              <a:rPr lang="pl-PL" sz="1600" b="1" dirty="0" err="1" smtClean="0">
                <a:solidFill>
                  <a:srgbClr val="C00000"/>
                </a:solidFill>
              </a:rPr>
              <a:t>Nordic</a:t>
            </a:r>
            <a:r>
              <a:rPr lang="pl-PL" sz="1600" b="1" dirty="0" smtClean="0">
                <a:solidFill>
                  <a:srgbClr val="C00000"/>
                </a:solidFill>
              </a:rPr>
              <a:t> </a:t>
            </a:r>
            <a:r>
              <a:rPr lang="pl-PL" sz="1600" b="1" dirty="0" err="1" smtClean="0">
                <a:solidFill>
                  <a:srgbClr val="C00000"/>
                </a:solidFill>
              </a:rPr>
              <a:t>Walking</a:t>
            </a:r>
            <a:r>
              <a:rPr lang="pl-PL" sz="1600" b="1" dirty="0" smtClean="0">
                <a:solidFill>
                  <a:srgbClr val="C00000"/>
                </a:solidFill>
              </a:rPr>
              <a:t> </a:t>
            </a:r>
            <a:br>
              <a:rPr lang="pl-PL" sz="1600" b="1" dirty="0" smtClean="0">
                <a:solidFill>
                  <a:srgbClr val="C00000"/>
                </a:solidFill>
              </a:rPr>
            </a:br>
            <a:r>
              <a:rPr lang="pl-PL" sz="1600" b="1" dirty="0" smtClean="0">
                <a:solidFill>
                  <a:srgbClr val="C00000"/>
                </a:solidFill>
              </a:rPr>
              <a:t>Rezerwat </a:t>
            </a:r>
            <a:r>
              <a:rPr lang="pl-PL" sz="1600" b="1" dirty="0" err="1" smtClean="0">
                <a:solidFill>
                  <a:srgbClr val="C00000"/>
                </a:solidFill>
              </a:rPr>
              <a:t>Gołobórz</a:t>
            </a:r>
            <a:r>
              <a:rPr lang="pl-PL" sz="1600" b="1" dirty="0" smtClean="0">
                <a:solidFill>
                  <a:srgbClr val="C00000"/>
                </a:solidFill>
              </a:rPr>
              <a:t> </a:t>
            </a:r>
            <a:br>
              <a:rPr lang="pl-PL" sz="1600" b="1" dirty="0" smtClean="0">
                <a:solidFill>
                  <a:srgbClr val="C00000"/>
                </a:solidFill>
              </a:rPr>
            </a:br>
            <a:r>
              <a:rPr lang="pl-PL" sz="1600" b="1" dirty="0" smtClean="0">
                <a:solidFill>
                  <a:srgbClr val="C00000"/>
                </a:solidFill>
              </a:rPr>
              <a:t>Polska Federacja </a:t>
            </a:r>
            <a:r>
              <a:rPr lang="pl-PL" sz="1600" b="1" dirty="0" err="1" smtClean="0">
                <a:solidFill>
                  <a:srgbClr val="C00000"/>
                </a:solidFill>
              </a:rPr>
              <a:t>Nordic</a:t>
            </a:r>
            <a:r>
              <a:rPr lang="pl-PL" sz="1600" b="1" dirty="0" smtClean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W</a:t>
            </a:r>
            <a:r>
              <a:rPr lang="pl-PL" sz="1600" b="1" dirty="0" err="1" smtClean="0">
                <a:solidFill>
                  <a:srgbClr val="C00000"/>
                </a:solidFill>
              </a:rPr>
              <a:t>aking</a:t>
            </a:r>
            <a:r>
              <a:rPr lang="pl-PL" sz="1600" b="1" dirty="0" smtClean="0">
                <a:solidFill>
                  <a:srgbClr val="C00000"/>
                </a:solidFill>
              </a:rPr>
              <a:t> wtorki godz. 18:00</a:t>
            </a:r>
            <a:endParaRPr lang="pl-PL" sz="1600" b="1" dirty="0">
              <a:solidFill>
                <a:srgbClr val="C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860324" y="392426"/>
            <a:ext cx="7331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Trenujemy do PGE 9 Biegu Siedleckiego </a:t>
            </a:r>
            <a:r>
              <a:rPr lang="pl-PL" sz="2400" b="1" dirty="0">
                <a:solidFill>
                  <a:srgbClr val="C00000"/>
                </a:solidFill>
              </a:rPr>
              <a:t>J</a:t>
            </a:r>
            <a:r>
              <a:rPr lang="pl-PL" sz="2400" b="1" dirty="0" smtClean="0">
                <a:solidFill>
                  <a:srgbClr val="C00000"/>
                </a:solidFill>
              </a:rPr>
              <a:t>acka 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529016" y="97213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Treningi </a:t>
            </a:r>
            <a:r>
              <a:rPr lang="pl-PL" sz="1600" b="1" dirty="0" smtClean="0">
                <a:solidFill>
                  <a:srgbClr val="C00000"/>
                </a:solidFill>
              </a:rPr>
              <a:t>Biegowe </a:t>
            </a:r>
            <a:r>
              <a:rPr lang="pl-PL" sz="1600" b="1" dirty="0">
                <a:solidFill>
                  <a:srgbClr val="C00000"/>
                </a:solidFill>
              </a:rPr>
              <a:t/>
            </a:r>
            <a:br>
              <a:rPr lang="pl-PL" sz="1600" b="1" dirty="0">
                <a:solidFill>
                  <a:srgbClr val="C00000"/>
                </a:solidFill>
              </a:rPr>
            </a:br>
            <a:r>
              <a:rPr lang="pl-PL" sz="1600" b="1" dirty="0" smtClean="0">
                <a:solidFill>
                  <a:srgbClr val="C00000"/>
                </a:solidFill>
              </a:rPr>
              <a:t>Stadion Lekkoatletyczny </a:t>
            </a:r>
            <a:r>
              <a:rPr lang="pl-PL" sz="1600" b="1" dirty="0">
                <a:solidFill>
                  <a:srgbClr val="C00000"/>
                </a:solidFill>
              </a:rPr>
              <a:t/>
            </a:r>
            <a:br>
              <a:rPr lang="pl-PL" sz="1600" b="1" dirty="0">
                <a:solidFill>
                  <a:srgbClr val="C00000"/>
                </a:solidFill>
              </a:rPr>
            </a:br>
            <a:r>
              <a:rPr lang="pl-PL" sz="1600" b="1" dirty="0" smtClean="0">
                <a:solidFill>
                  <a:srgbClr val="C00000"/>
                </a:solidFill>
              </a:rPr>
              <a:t>BIEGAM BO LUBIE </a:t>
            </a:r>
            <a:br>
              <a:rPr lang="pl-PL" sz="1600" b="1" dirty="0" smtClean="0">
                <a:solidFill>
                  <a:srgbClr val="C00000"/>
                </a:solidFill>
              </a:rPr>
            </a:br>
            <a:r>
              <a:rPr lang="pl-PL" sz="1600" b="1" dirty="0" smtClean="0">
                <a:solidFill>
                  <a:srgbClr val="C00000"/>
                </a:solidFill>
              </a:rPr>
              <a:t>wtorki </a:t>
            </a:r>
            <a:r>
              <a:rPr lang="pl-PL" sz="1600" b="1" dirty="0">
                <a:solidFill>
                  <a:srgbClr val="C00000"/>
                </a:solidFill>
              </a:rPr>
              <a:t>godz. 18:00</a:t>
            </a:r>
            <a:endParaRPr lang="pl-P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02814"/>
      </p:ext>
    </p:extLst>
  </p:cSld>
  <p:clrMapOvr>
    <a:masterClrMapping/>
  </p:clrMapOvr>
  <p:transition spd="slow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8" y="2724698"/>
            <a:ext cx="5055977" cy="3369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4754094" y="362624"/>
            <a:ext cx="51379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Agencja </a:t>
            </a:r>
            <a:r>
              <a:rPr lang="pl-P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ozwoju </a:t>
            </a:r>
            <a:r>
              <a:rPr lang="pl-PL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iasta Siedlce </a:t>
            </a:r>
          </a:p>
          <a:p>
            <a:pPr algn="ctr"/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Twój czas…</a:t>
            </a:r>
            <a:b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Twoje miejsce…</a:t>
            </a:r>
            <a:b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Twoje emocje!</a:t>
            </a:r>
            <a:endParaRPr lang="pl-PL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9901" y="6328138"/>
            <a:ext cx="512099" cy="52735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605540" y="6151142"/>
            <a:ext cx="2898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zobaczenia 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095">
            <a:off x="9878625" y="535299"/>
            <a:ext cx="2181103" cy="1384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208">
            <a:off x="8923585" y="1949676"/>
            <a:ext cx="2325061" cy="1550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661">
            <a:off x="398760" y="1997465"/>
            <a:ext cx="2634354" cy="2034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005">
            <a:off x="9349010" y="3486394"/>
            <a:ext cx="2666600" cy="1777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495">
            <a:off x="3081109" y="1004218"/>
            <a:ext cx="2510950" cy="1673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639">
            <a:off x="1564431" y="4739549"/>
            <a:ext cx="2564114" cy="1708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13">
            <a:off x="9049134" y="4833324"/>
            <a:ext cx="2557262" cy="170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758">
            <a:off x="422303" y="3721097"/>
            <a:ext cx="2685326" cy="1632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092">
            <a:off x="197725" y="212281"/>
            <a:ext cx="2685712" cy="1864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179239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31805" y="1935892"/>
            <a:ext cx="302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54" y="4211526"/>
            <a:ext cx="2538105" cy="2185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895"/>
            <a:ext cx="12192000" cy="1041179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03" y="4221734"/>
            <a:ext cx="2514108" cy="217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867">
            <a:off x="7964616" y="4321976"/>
            <a:ext cx="876190" cy="638836"/>
          </a:xfrm>
          <a:prstGeom prst="rect">
            <a:avLst/>
          </a:prstGeom>
        </p:spPr>
      </p:pic>
      <p:sp>
        <p:nvSpPr>
          <p:cNvPr id="11" name="Sześciokąt 10"/>
          <p:cNvSpPr/>
          <p:nvPr/>
        </p:nvSpPr>
        <p:spPr>
          <a:xfrm>
            <a:off x="9255827" y="410266"/>
            <a:ext cx="788663" cy="392332"/>
          </a:xfrm>
          <a:prstGeom prst="hexagon">
            <a:avLst/>
          </a:prstGeom>
          <a:solidFill>
            <a:srgbClr val="F0F0F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84" y="448779"/>
            <a:ext cx="859970" cy="3650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85" y="1594715"/>
            <a:ext cx="2462034" cy="210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0" y="4266843"/>
            <a:ext cx="1097067" cy="465734"/>
          </a:xfrm>
          <a:prstGeom prst="rect">
            <a:avLst/>
          </a:prstGeom>
        </p:spPr>
      </p:pic>
      <p:sp>
        <p:nvSpPr>
          <p:cNvPr id="34" name="Prostokąt 33"/>
          <p:cNvSpPr/>
          <p:nvPr/>
        </p:nvSpPr>
        <p:spPr>
          <a:xfrm>
            <a:off x="9715504" y="434670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6" y="4278519"/>
            <a:ext cx="2746733" cy="2118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828" y="4221734"/>
            <a:ext cx="2529694" cy="217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" y="1594714"/>
            <a:ext cx="2700567" cy="2121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1102273" y="4130625"/>
            <a:ext cx="108234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 czerwca </a:t>
            </a:r>
            <a:endParaRPr lang="pl-PL" sz="1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2" y="1664291"/>
            <a:ext cx="1262516" cy="234251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91" y="4320206"/>
            <a:ext cx="572530" cy="581387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647441" y="6309864"/>
            <a:ext cx="512099" cy="52735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222787" y="4090929"/>
            <a:ext cx="102784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 sierpnia </a:t>
            </a:r>
            <a:endParaRPr lang="pl-PL" sz="12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994378" y="1461935"/>
            <a:ext cx="95250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cap="none" spc="0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czerwca</a:t>
            </a:r>
            <a:endParaRPr lang="pl-PL" sz="12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347956" y="1435345"/>
            <a:ext cx="78739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 maja</a:t>
            </a:r>
            <a:endParaRPr lang="pl-PL" sz="1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9786232" y="4084568"/>
            <a:ext cx="127310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Lipiec/sierpień</a:t>
            </a:r>
            <a:endParaRPr lang="pl-PL" sz="12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0" y="1594714"/>
            <a:ext cx="2472795" cy="2095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pole tekstowe 21"/>
          <p:cNvSpPr txBox="1"/>
          <p:nvPr/>
        </p:nvSpPr>
        <p:spPr>
          <a:xfrm>
            <a:off x="4265014" y="1461935"/>
            <a:ext cx="2084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pl-PL" sz="1200" b="1" dirty="0" smtClean="0">
                <a:solidFill>
                  <a:srgbClr val="C00000"/>
                </a:solidFill>
              </a:rPr>
              <a:t> </a:t>
            </a:r>
            <a:r>
              <a:rPr lang="pl-PL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</a:t>
            </a:r>
            <a:endParaRPr lang="pl-PL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84" y="1594714"/>
            <a:ext cx="2549637" cy="2095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Prostokąt 30"/>
          <p:cNvSpPr/>
          <p:nvPr/>
        </p:nvSpPr>
        <p:spPr>
          <a:xfrm>
            <a:off x="9863365" y="1435345"/>
            <a:ext cx="103906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czerwca</a:t>
            </a:r>
            <a:endParaRPr lang="pl-PL" sz="1200" b="1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330694" y="4084458"/>
            <a:ext cx="1092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23</a:t>
            </a:r>
            <a:r>
              <a:rPr lang="pl-PL" sz="1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l-PL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czerwca</a:t>
            </a:r>
            <a:endParaRPr lang="pl-PL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1207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65903"/>
            <a:ext cx="3954162" cy="6689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0" y="65902"/>
            <a:ext cx="7957752" cy="6689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08547"/>
      </p:ext>
    </p:extLst>
  </p:cSld>
  <p:clrMapOvr>
    <a:masterClrMapping/>
  </p:clrMapOvr>
  <p:transition spd="slow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1" y="115329"/>
            <a:ext cx="6096116" cy="6507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rostokąt 10"/>
          <p:cNvSpPr/>
          <p:nvPr/>
        </p:nvSpPr>
        <p:spPr>
          <a:xfrm>
            <a:off x="0" y="1000298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pl-PL" b="1" dirty="0" smtClean="0">
              <a:latin typeface="Calibri" panose="020F0502020204030204" pitchFamily="34" charset="0"/>
            </a:endParaRPr>
          </a:p>
          <a:p>
            <a:pPr algn="just"/>
            <a:endParaRPr lang="pl-PL" sz="1600" b="1" dirty="0">
              <a:latin typeface="Calibri" panose="020F0502020204030204" pitchFamily="34" charset="0"/>
            </a:endParaRP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Grupa początkująca - dzieci / soboty godz.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11:00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trwania zajęć to 60 minut.</a:t>
            </a:r>
          </a:p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Grupa liczy max 10 osób.</a:t>
            </a: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Grupa zaawansowana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młodzież,dorośli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środy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godz. 18:30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trwania zajęć – 60 min.</a:t>
            </a:r>
          </a:p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Liczebność grupy – max 15 osób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Zapisy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zajęcia grupowe prowadzi Ośrodek Sportu, </a:t>
            </a:r>
            <a:endParaRPr lang="pl-PL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Prusa 6 - od poniedziałku do niedzieli </a:t>
            </a: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godz.: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– 21:00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osobiście - Biuro mieści się w budynku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poczekalni 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Rolkowiska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telefonicznie - 25 644 14 41 wew.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</a:p>
          <a:p>
            <a:pPr algn="just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Zapisy na zajęcia indywidualne bezpośrednio </a:t>
            </a:r>
            <a:endParaRPr lang="pl-PL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Instruktora – tel. 509 766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99720"/>
      </p:ext>
    </p:extLst>
  </p:cSld>
  <p:clrMapOvr>
    <a:masterClrMapping/>
  </p:clrMapOvr>
  <p:transition spd="slow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63" y="103575"/>
            <a:ext cx="4623296" cy="661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-28330" y="1338388"/>
            <a:ext cx="7134817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Wycieczka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skuterach ulicami naszego miasta, </a:t>
            </a: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podziwiamy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najpiękniejsze widoki Siedlec. </a:t>
            </a:r>
            <a:endParaRPr lang="pl-P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Zatrzymamy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się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wybranych  miejscach,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które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upamiętnimy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zdjęciami</a:t>
            </a: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Termin: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maja</a:t>
            </a: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Start: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Parking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 ul. Jana Pawła II 6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Trasa: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ok. 30 km. </a:t>
            </a:r>
            <a:endParaRPr lang="pl-PL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95"/>
              </a:lnSpc>
              <a:spcAft>
                <a:spcPts val="800"/>
              </a:spcAft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Przystanki widokowe: </a:t>
            </a: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Nowy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Świat</a:t>
            </a: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Pałac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Ogińskich, </a:t>
            </a:r>
            <a:endParaRPr lang="pl-PL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Galeria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Siedlce, </a:t>
            </a:r>
            <a:endParaRPr lang="pl-PL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Biblioteka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Główna </a:t>
            </a: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UPH </a:t>
            </a: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Ratusz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Jacek, </a:t>
            </a:r>
            <a:endParaRPr lang="pl-PL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Mostostal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Toyota,</a:t>
            </a:r>
          </a:p>
          <a:p>
            <a:pPr marL="285750" indent="-285750">
              <a:lnSpc>
                <a:spcPts val="1995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Siedlecki zalew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14" y="3224110"/>
            <a:ext cx="4644111" cy="2430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537400" y="5753212"/>
            <a:ext cx="862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Do wygrania skuter elektryczny ufundowany </a:t>
            </a:r>
            <a:br>
              <a:rPr lang="pl-PL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 firmę RELAX  Państwo Grzegorz i Aneta Soszyńscy </a:t>
            </a:r>
            <a:endParaRPr lang="pl-PL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5900" y="5753212"/>
            <a:ext cx="6096000" cy="3388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95"/>
              </a:lnSpc>
              <a:spcAft>
                <a:spcPts val="800"/>
              </a:spcAft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449859" y="103575"/>
            <a:ext cx="264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Skuterakcja</a:t>
            </a:r>
            <a:r>
              <a:rPr lang="pl-PL" dirty="0" smtClean="0"/>
              <a:t> z widokiem na Siedlce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8328227"/>
      </p:ext>
    </p:extLst>
  </p:cSld>
  <p:clrMapOvr>
    <a:masterClrMapping/>
  </p:clrMapOvr>
  <p:transition spd="slow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482" flipH="1">
            <a:off x="5448490" y="1047020"/>
            <a:ext cx="3054076" cy="3740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05" y="2068462"/>
            <a:ext cx="3373882" cy="2164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19" y="4436347"/>
            <a:ext cx="3373882" cy="2215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14" y="4431365"/>
            <a:ext cx="3332345" cy="2220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79901" y="6328138"/>
            <a:ext cx="512099" cy="52735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8495489" y="602843"/>
            <a:ext cx="19784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 czerwca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645037" y="73729"/>
            <a:ext cx="5559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Festiwal z Ułańską Fantazją</a:t>
            </a:r>
            <a:endParaRPr lang="pl-PL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77886" y="1386728"/>
            <a:ext cx="65985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programie m.in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:</a:t>
            </a:r>
            <a:endParaRPr lang="pl-PL" sz="2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Szwadronu Kawalerii im.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Pułku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Ułanów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Litewskich,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Szwadronu Kawalerii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Wojska Polskiego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ułana z Towarzystwa Pamięci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7-go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Pułku Ułanów Lubelskich z Mińska </a:t>
            </a:r>
            <a:r>
              <a:rPr lang="pl-PL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Maz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pokazy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koni z trenerami: Paweł </a:t>
            </a:r>
            <a:r>
              <a:rPr lang="pl-PL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Jachymek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 kaskaderski), Katarzyna Stawiska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pokaz z stroju historycznym), </a:t>
            </a: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Stajnia </a:t>
            </a:r>
            <a:r>
              <a:rPr lang="pl-PL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Zielony Raj (hipoterapia)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pl-PL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wojskowa grochówka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8253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82" y="4033143"/>
            <a:ext cx="2560508" cy="25605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4" y="1890004"/>
            <a:ext cx="2908748" cy="20736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892">
            <a:off x="4704307" y="4395416"/>
            <a:ext cx="3087626" cy="205202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726455" y="566417"/>
            <a:ext cx="72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JAZDA POD PRĄD</a:t>
            </a:r>
            <a:endParaRPr lang="pl-PL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72569" y="3132209"/>
            <a:ext cx="296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DBANIE O ŚRODOWISKO </a:t>
            </a:r>
            <a:endParaRPr lang="pl-PL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04775" y="3963623"/>
            <a:ext cx="290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EKOLOGICZNA JAZDA </a:t>
            </a:r>
            <a:endParaRPr lang="pl-PL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72569" y="4633594"/>
            <a:ext cx="252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MNIEJ SPALIN </a:t>
            </a:r>
            <a:endParaRPr lang="pl-PL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72569" y="1715604"/>
            <a:ext cx="4420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Termin:</a:t>
            </a:r>
            <a:r>
              <a:rPr lang="pl-PL" sz="2000" dirty="0" smtClean="0"/>
              <a:t>10 czerwca godz. 15:00</a:t>
            </a:r>
          </a:p>
          <a:p>
            <a:r>
              <a:rPr lang="pl-PL" sz="2000" b="1" dirty="0">
                <a:solidFill>
                  <a:srgbClr val="C00000"/>
                </a:solidFill>
              </a:rPr>
              <a:t>S</a:t>
            </a:r>
            <a:r>
              <a:rPr lang="pl-PL" sz="2000" b="1" dirty="0" smtClean="0">
                <a:solidFill>
                  <a:srgbClr val="C00000"/>
                </a:solidFill>
              </a:rPr>
              <a:t>tart: </a:t>
            </a:r>
            <a:r>
              <a:rPr lang="pl-PL" sz="2000" dirty="0" smtClean="0"/>
              <a:t>Parking przy stadionie piłkarskim , ul. </a:t>
            </a:r>
            <a:r>
              <a:rPr lang="pl-PL" sz="2000" dirty="0"/>
              <a:t>J</a:t>
            </a:r>
            <a:r>
              <a:rPr lang="pl-PL" sz="2000" dirty="0" smtClean="0"/>
              <a:t>ana </a:t>
            </a:r>
            <a:r>
              <a:rPr lang="pl-PL" sz="2000" dirty="0"/>
              <a:t>P</a:t>
            </a:r>
            <a:r>
              <a:rPr lang="pl-PL" sz="2000" dirty="0" smtClean="0"/>
              <a:t>awła II 6</a:t>
            </a:r>
          </a:p>
          <a:p>
            <a:r>
              <a:rPr lang="pl-PL" sz="2000" b="1" dirty="0" smtClean="0">
                <a:solidFill>
                  <a:srgbClr val="C00000"/>
                </a:solidFill>
              </a:rPr>
              <a:t>Trasa: </a:t>
            </a:r>
            <a:r>
              <a:rPr lang="pl-PL" sz="2000" dirty="0" smtClean="0"/>
              <a:t>10 km </a:t>
            </a:r>
            <a:endParaRPr lang="pl-PL" sz="2000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55" y="798859"/>
            <a:ext cx="3380176" cy="202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81" y="4451731"/>
            <a:ext cx="3603479" cy="2141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5" y="2670270"/>
            <a:ext cx="1478019" cy="14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9113"/>
      </p:ext>
    </p:extLst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32" y="188005"/>
            <a:ext cx="4440359" cy="2959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2732060" y="816777"/>
            <a:ext cx="39350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Wielki mecz z Artystami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32" y="3401412"/>
            <a:ext cx="4440359" cy="3075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88134" y="1595021"/>
            <a:ext cx="6855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czerwca </a:t>
            </a:r>
            <a:r>
              <a:rPr lang="pl-PL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godz.16:00</a:t>
            </a:r>
          </a:p>
          <a:p>
            <a:r>
              <a:rPr lang="pl-PL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Zagrają:</a:t>
            </a:r>
          </a:p>
          <a:p>
            <a:endParaRPr lang="pl-PL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Bracia Mroczek,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Jarek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Jakimowicz,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Bilgun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Ariunbataar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Piotr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Swierczewski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Tomasz Frankowski </a:t>
            </a:r>
          </a:p>
          <a:p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meczu: </a:t>
            </a:r>
          </a:p>
          <a:p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meczowe w tym roku dedykujemy Akademii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Futbol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Varsovia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której wychowankami są młodzi zawodnicy po amputacjach i z wadami kończyn, oraz z niepełnosprawnościami ruchowymi. Obecnie w Akademii trenują chłopcy z Warszawy i okolic, w tym wychowankowie z Siedlec. Ta wspaniała inicjatywa daje swoim zawodnikom możliwość realizowania swoich piłkarskich marzeń. </a:t>
            </a:r>
          </a:p>
          <a:p>
            <a:endParaRPr lang="pl-PL" sz="24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04041" y="6330647"/>
            <a:ext cx="512099" cy="5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535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7" y="5476272"/>
            <a:ext cx="1986286" cy="111693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65" y="309973"/>
            <a:ext cx="4623802" cy="2905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255">
            <a:off x="7391610" y="3336489"/>
            <a:ext cx="4423744" cy="296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79901" y="6328138"/>
            <a:ext cx="512099" cy="52735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22" y="244071"/>
            <a:ext cx="3381437" cy="143551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247167" y="438606"/>
            <a:ext cx="22829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 czerwca </a:t>
            </a:r>
            <a:endParaRPr lang="pl-PL" sz="28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-123758"/>
            <a:ext cx="31181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  <a:r>
              <a:rPr lang="pl-PL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Slide</a:t>
            </a:r>
            <a:r>
              <a:rPr lang="pl-PL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pl-PL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0722" y="1762840"/>
            <a:ext cx="6305194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b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100 -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metrowa, najdłuższa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 Polsce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wodna ślizgawka wodna,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b="1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20 -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metrowy tor do </a:t>
            </a:r>
            <a:r>
              <a:rPr lang="pl-PL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skimboard’u</a:t>
            </a: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Zjazd z wiaduktu kolejowego w centrum miasta,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DJ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 muzyką na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żywo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Animatorzy- konkursy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Imprezy towarzyszące: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Holi </a:t>
            </a:r>
            <a:r>
              <a:rPr lang="pl-PL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Festival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/ Święto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kolorów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Pokaz motocyklowy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Zlot </a:t>
            </a:r>
            <a:r>
              <a:rPr lang="pl-PL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foodtracków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872">
            <a:off x="3650836" y="3243627"/>
            <a:ext cx="3828857" cy="2551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152149" y="5449963"/>
            <a:ext cx="296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C00000"/>
                </a:solidFill>
              </a:rPr>
              <a:t>Sponsor strategiczny imprezy </a:t>
            </a:r>
            <a:endParaRPr lang="pl-P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4073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</Template>
  <TotalTime>4558</TotalTime>
  <Words>423</Words>
  <Application>Microsoft Office PowerPoint</Application>
  <PresentationFormat>Panoramiczny</PresentationFormat>
  <Paragraphs>130</Paragraphs>
  <Slides>15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Titillium Web</vt:lpstr>
      <vt:lpstr>Wingdings</vt:lpstr>
      <vt:lpstr>Para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Działań</dc:title>
  <dc:creator>ADUŚ</dc:creator>
  <cp:lastModifiedBy>ARMS</cp:lastModifiedBy>
  <cp:revision>293</cp:revision>
  <cp:lastPrinted>2018-01-30T08:49:58Z</cp:lastPrinted>
  <dcterms:created xsi:type="dcterms:W3CDTF">2017-01-17T10:26:27Z</dcterms:created>
  <dcterms:modified xsi:type="dcterms:W3CDTF">2018-05-09T10:37:49Z</dcterms:modified>
</cp:coreProperties>
</file>